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70" r:id="rId5"/>
    <p:sldId id="259" r:id="rId6"/>
    <p:sldId id="266" r:id="rId7"/>
    <p:sldId id="267" r:id="rId8"/>
    <p:sldId id="269" r:id="rId9"/>
    <p:sldId id="268" r:id="rId10"/>
    <p:sldId id="261" r:id="rId11"/>
    <p:sldId id="271" r:id="rId12"/>
    <p:sldId id="262" r:id="rId13"/>
    <p:sldId id="265" r:id="rId14"/>
    <p:sldId id="264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91" autoAdjust="0"/>
    <p:restoredTop sz="94660"/>
  </p:normalViewPr>
  <p:slideViewPr>
    <p:cSldViewPr>
      <p:cViewPr>
        <p:scale>
          <a:sx n="66" d="100"/>
          <a:sy n="66" d="100"/>
        </p:scale>
        <p:origin x="-100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Бийский лицей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72</c:v>
                </c:pt>
                <c:pt idx="1">
                  <c:v>79</c:v>
                </c:pt>
                <c:pt idx="2">
                  <c:v>71</c:v>
                </c:pt>
                <c:pt idx="3">
                  <c:v>73</c:v>
                </c:pt>
                <c:pt idx="4">
                  <c:v>83</c:v>
                </c:pt>
                <c:pt idx="5">
                  <c:v>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Алтайский край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55</c:v>
                </c:pt>
                <c:pt idx="1">
                  <c:v>65</c:v>
                </c:pt>
                <c:pt idx="2">
                  <c:v>62</c:v>
                </c:pt>
                <c:pt idx="3">
                  <c:v>60</c:v>
                </c:pt>
                <c:pt idx="4">
                  <c:v>65</c:v>
                </c:pt>
                <c:pt idx="5">
                  <c:v>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Макс БЛ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95</c:v>
                </c:pt>
                <c:pt idx="1">
                  <c:v>99</c:v>
                </c:pt>
                <c:pt idx="2">
                  <c:v>83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49824"/>
        <c:axId val="39951360"/>
      </c:barChart>
      <c:catAx>
        <c:axId val="3994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951360"/>
        <c:crosses val="autoZero"/>
        <c:auto val="1"/>
        <c:lblAlgn val="ctr"/>
        <c:lblOffset val="100"/>
        <c:noMultiLvlLbl val="0"/>
      </c:catAx>
      <c:valAx>
        <c:axId val="3995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949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B280-4871-4DB3-82B0-5E22D0E4F861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2E22D0-ED55-4B13-A230-A345974E7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B280-4871-4DB3-82B0-5E22D0E4F861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22D0-ED55-4B13-A230-A345974E7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B280-4871-4DB3-82B0-5E22D0E4F861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22D0-ED55-4B13-A230-A345974E7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B280-4871-4DB3-82B0-5E22D0E4F861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2E22D0-ED55-4B13-A230-A345974E7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B280-4871-4DB3-82B0-5E22D0E4F861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22D0-ED55-4B13-A230-A345974E7A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B280-4871-4DB3-82B0-5E22D0E4F861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22D0-ED55-4B13-A230-A345974E7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B280-4871-4DB3-82B0-5E22D0E4F861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2E22D0-ED55-4B13-A230-A345974E7A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B280-4871-4DB3-82B0-5E22D0E4F861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22D0-ED55-4B13-A230-A345974E7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B280-4871-4DB3-82B0-5E22D0E4F861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22D0-ED55-4B13-A230-A345974E7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B280-4871-4DB3-82B0-5E22D0E4F861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22D0-ED55-4B13-A230-A345974E7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B280-4871-4DB3-82B0-5E22D0E4F861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22D0-ED55-4B13-A230-A345974E7A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6CB280-4871-4DB3-82B0-5E22D0E4F861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2E22D0-ED55-4B13-A230-A345974E7A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biysk-liceum.ru/projects_stud/2009/himia/5.1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ysk-liceum.ru/projects_stud/2009/himia/5.1.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такое ИВТ?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</a:t>
            </a:r>
            <a:r>
              <a:rPr lang="ru-RU" dirty="0" smtClean="0"/>
              <a:t>ли несколько слов об</a:t>
            </a:r>
          </a:p>
          <a:p>
            <a:r>
              <a:rPr lang="ru-RU" dirty="0" smtClean="0"/>
              <a:t>Информационно-технологическом профиле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выпускники и их перспективы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387032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БТИ</a:t>
            </a:r>
            <a:r>
              <a:rPr lang="ru-RU" dirty="0" smtClean="0"/>
              <a:t> – информатика в экономике</a:t>
            </a:r>
          </a:p>
          <a:p>
            <a:r>
              <a:rPr lang="ru-RU" b="1" dirty="0" err="1" smtClean="0"/>
              <a:t>АлтГТУ</a:t>
            </a:r>
            <a:r>
              <a:rPr lang="ru-RU" b="1" dirty="0" smtClean="0"/>
              <a:t> - </a:t>
            </a:r>
            <a:r>
              <a:rPr lang="ru-RU" dirty="0" smtClean="0"/>
              <a:t> факультет информационных технологий</a:t>
            </a:r>
            <a:endParaRPr lang="en-US" dirty="0" smtClean="0"/>
          </a:p>
          <a:p>
            <a:r>
              <a:rPr lang="ru-RU" b="1" dirty="0" err="1" smtClean="0"/>
              <a:t>СибГУТИ</a:t>
            </a:r>
            <a:r>
              <a:rPr lang="ru-RU" dirty="0" smtClean="0"/>
              <a:t> - сети связи, и системы коммутации, вычислительные машины, сети</a:t>
            </a:r>
            <a:endParaRPr lang="en-US" dirty="0" smtClean="0"/>
          </a:p>
          <a:p>
            <a:r>
              <a:rPr lang="ru-RU" b="1" dirty="0" err="1" smtClean="0"/>
              <a:t>НГУ</a:t>
            </a:r>
            <a:r>
              <a:rPr lang="ru-RU" dirty="0" err="1" smtClean="0"/>
              <a:t>-факультет</a:t>
            </a:r>
            <a:r>
              <a:rPr lang="ru-RU" dirty="0" smtClean="0"/>
              <a:t> информационных технологий</a:t>
            </a:r>
          </a:p>
          <a:p>
            <a:r>
              <a:rPr lang="ru-RU" b="1" dirty="0" smtClean="0"/>
              <a:t>НГТУ</a:t>
            </a:r>
            <a:r>
              <a:rPr lang="en-US" dirty="0" smtClean="0"/>
              <a:t> – </a:t>
            </a:r>
            <a:r>
              <a:rPr lang="ru-RU" dirty="0" smtClean="0"/>
              <a:t>информатика </a:t>
            </a:r>
          </a:p>
          <a:p>
            <a:r>
              <a:rPr lang="ru-RU" b="1" dirty="0" smtClean="0"/>
              <a:t>ТГУ</a:t>
            </a:r>
            <a:r>
              <a:rPr lang="en-US" dirty="0" smtClean="0"/>
              <a:t> – </a:t>
            </a:r>
            <a:r>
              <a:rPr lang="ru-RU" dirty="0" smtClean="0"/>
              <a:t>информационные системы, робототехника, прикладная математика и информатика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ПЕРВЫЙ ВЫПУСК ИНФОРМАТИКОВ - 2006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Y:\ИВТ\Пристрой\06-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395743" cy="45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ЕГЭ-информатика</a:t>
            </a:r>
            <a:r>
              <a:rPr lang="en-US" dirty="0" smtClean="0"/>
              <a:t> (</a:t>
            </a:r>
            <a:r>
              <a:rPr lang="en-US" dirty="0" smtClean="0"/>
              <a:t>2009-2014)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595376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база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905000"/>
            <a:ext cx="487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Компьютерные классы – 6шт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Компьютеры для учащихся -  72шт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Роботы </a:t>
            </a:r>
            <a:r>
              <a:rPr lang="en-US" sz="2000" dirty="0" smtClean="0"/>
              <a:t>Lego </a:t>
            </a:r>
            <a:r>
              <a:rPr lang="en-US" sz="2000" dirty="0" err="1" smtClean="0"/>
              <a:t>MidnStorm</a:t>
            </a:r>
            <a:endParaRPr lang="ru-R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Видеостудия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Фотостудия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Локальная сеть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Интернет с каждого рабочего места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Электронный журнал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 пансионате </a:t>
            </a:r>
            <a:r>
              <a:rPr lang="en-US" sz="2000" dirty="0" err="1" smtClean="0"/>
              <a:t>WiFi</a:t>
            </a:r>
            <a:r>
              <a:rPr lang="ru-RU" sz="2000" dirty="0" smtClean="0"/>
              <a:t>, включен в локальную сеть лицея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/>
          </a:p>
        </p:txBody>
      </p:sp>
      <p:pic>
        <p:nvPicPr>
          <p:cNvPr id="1026" name="Picture 2" descr="G:\Festival_2012\photo\веб\IMG_19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262">
            <a:off x="5791200" y="2209800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встречи на ИВТ</a:t>
            </a:r>
            <a:endParaRPr lang="ru-RU" dirty="0"/>
          </a:p>
        </p:txBody>
      </p:sp>
      <p:pic>
        <p:nvPicPr>
          <p:cNvPr id="4" name="Содержимое 3" descr="06-1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600200"/>
            <a:ext cx="5104664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24000"/>
            <a:ext cx="4953000" cy="46482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Основы программирования на Паскале</a:t>
            </a:r>
          </a:p>
          <a:p>
            <a:r>
              <a:rPr lang="ru-RU" dirty="0" smtClean="0"/>
              <a:t>Базовый курс информатики и ИКТ</a:t>
            </a:r>
          </a:p>
          <a:p>
            <a:r>
              <a:rPr lang="en-US" dirty="0" smtClean="0"/>
              <a:t>HTML-</a:t>
            </a:r>
            <a:r>
              <a:rPr lang="ru-RU" dirty="0" smtClean="0"/>
              <a:t>конструирование</a:t>
            </a:r>
            <a:r>
              <a:rPr lang="en-US" dirty="0" smtClean="0"/>
              <a:t>                                                (</a:t>
            </a:r>
            <a:r>
              <a:rPr lang="ru-RU" dirty="0" err="1" smtClean="0"/>
              <a:t>Сайтостроение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Программирование на ассемблере</a:t>
            </a:r>
          </a:p>
          <a:p>
            <a:r>
              <a:rPr lang="ru-RU" dirty="0" smtClean="0"/>
              <a:t>Объектно-ориентированное программирование </a:t>
            </a:r>
            <a:endParaRPr lang="en-US" dirty="0" smtClean="0"/>
          </a:p>
          <a:p>
            <a:r>
              <a:rPr lang="en-US" dirty="0" smtClean="0"/>
              <a:t>Web </a:t>
            </a:r>
            <a:r>
              <a:rPr lang="ru-RU" dirty="0" smtClean="0"/>
              <a:t>программирование </a:t>
            </a:r>
            <a:r>
              <a:rPr lang="en-US" dirty="0" smtClean="0"/>
              <a:t>PHP</a:t>
            </a:r>
            <a:endParaRPr lang="ru-RU" dirty="0" smtClean="0"/>
          </a:p>
          <a:p>
            <a:r>
              <a:rPr lang="ru-RU" dirty="0" smtClean="0"/>
              <a:t>Нелинейный видеомонтаж</a:t>
            </a:r>
          </a:p>
          <a:p>
            <a:r>
              <a:rPr lang="ru-RU" dirty="0" smtClean="0"/>
              <a:t>Робототехника</a:t>
            </a:r>
          </a:p>
          <a:p>
            <a:r>
              <a:rPr lang="ru-RU" dirty="0" smtClean="0"/>
              <a:t>Подготовка к ЕГЭ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IMG_1791.JPG"/>
          <p:cNvPicPr>
            <a:picLocks noChangeAspect="1"/>
          </p:cNvPicPr>
          <p:nvPr/>
        </p:nvPicPr>
        <p:blipFill>
          <a:blip r:embed="rId2" cstate="print">
            <a:lum bright="30000" contrast="40000"/>
          </a:blip>
          <a:srcRect l="10833" r="10000"/>
          <a:stretch>
            <a:fillRect/>
          </a:stretch>
        </p:blipFill>
        <p:spPr>
          <a:xfrm rot="20517367">
            <a:off x="5689171" y="1028758"/>
            <a:ext cx="3124200" cy="2630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1465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rcRect r="20833"/>
          <a:stretch>
            <a:fillRect/>
          </a:stretch>
        </p:blipFill>
        <p:spPr>
          <a:xfrm rot="629781">
            <a:off x="5328013" y="3626567"/>
            <a:ext cx="325755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6165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 rot="20212493">
            <a:off x="5746579" y="2848467"/>
            <a:ext cx="2867366" cy="1911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Олимпиады. Конкурсы. Конференции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76400"/>
            <a:ext cx="6248400" cy="46482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Региональный компьютерный фестиваль</a:t>
            </a:r>
          </a:p>
          <a:p>
            <a:r>
              <a:rPr lang="ru-RU" dirty="0" smtClean="0"/>
              <a:t>Краевой смотр-конкурс по информатике</a:t>
            </a:r>
          </a:p>
          <a:p>
            <a:r>
              <a:rPr lang="ru-RU" dirty="0" smtClean="0"/>
              <a:t>Классические олимпиады по информатике</a:t>
            </a:r>
          </a:p>
          <a:p>
            <a:r>
              <a:rPr lang="ru-RU" dirty="0" err="1" smtClean="0"/>
              <a:t>Всесибирская</a:t>
            </a:r>
            <a:r>
              <a:rPr lang="ru-RU" dirty="0" smtClean="0"/>
              <a:t> олимпиада по программированию</a:t>
            </a:r>
          </a:p>
          <a:p>
            <a:r>
              <a:rPr lang="ru-RU" dirty="0" smtClean="0"/>
              <a:t>Всероссийская командная олимпиада по программированию</a:t>
            </a:r>
          </a:p>
          <a:p>
            <a:r>
              <a:rPr lang="ru-RU" dirty="0" smtClean="0"/>
              <a:t>Всероссийская игра-конкурс «</a:t>
            </a:r>
            <a:r>
              <a:rPr lang="ru-RU" dirty="0" err="1" smtClean="0"/>
              <a:t>Инфознайка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Дистанционные </a:t>
            </a:r>
            <a:r>
              <a:rPr lang="en-US" dirty="0" smtClean="0"/>
              <a:t>  </a:t>
            </a:r>
            <a:r>
              <a:rPr lang="ru-RU" dirty="0" smtClean="0"/>
              <a:t>эвристические</a:t>
            </a:r>
            <a:r>
              <a:rPr lang="en-US" dirty="0" smtClean="0"/>
              <a:t>                                   </a:t>
            </a:r>
            <a:r>
              <a:rPr lang="ru-RU" dirty="0" smtClean="0"/>
              <a:t> олимпиады «</a:t>
            </a:r>
            <a:r>
              <a:rPr lang="ru-RU" dirty="0" err="1" smtClean="0"/>
              <a:t>Эйдос</a:t>
            </a:r>
            <a:r>
              <a:rPr lang="ru-RU" dirty="0" smtClean="0"/>
              <a:t>»</a:t>
            </a:r>
            <a:endParaRPr lang="en-US" dirty="0" smtClean="0"/>
          </a:p>
          <a:p>
            <a:r>
              <a:rPr lang="ru-RU" dirty="0" smtClean="0"/>
              <a:t>Всероссийская интернет-олимпиада по информатике (Красноярск, Новосибирск, Томск, Санкт-Петербург)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победы</a:t>
            </a:r>
            <a:endParaRPr lang="ru-RU" dirty="0"/>
          </a:p>
        </p:txBody>
      </p:sp>
      <p:pic>
        <p:nvPicPr>
          <p:cNvPr id="1026" name="Picture 2" descr="D:\Презентации\OOO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524000"/>
            <a:ext cx="2103120" cy="2908217"/>
          </a:xfrm>
          <a:prstGeom prst="rect">
            <a:avLst/>
          </a:prstGeom>
          <a:noFill/>
        </p:spPr>
      </p:pic>
      <p:pic>
        <p:nvPicPr>
          <p:cNvPr id="1029" name="Picture 5" descr="D:\Презентации\Ахневский_дипл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524000"/>
            <a:ext cx="2103120" cy="2891790"/>
          </a:xfrm>
          <a:prstGeom prst="rect">
            <a:avLst/>
          </a:prstGeom>
          <a:noFill/>
        </p:spPr>
      </p:pic>
      <p:pic>
        <p:nvPicPr>
          <p:cNvPr id="1030" name="Picture 6" descr="D:\Презентации\Окладникова0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524000"/>
            <a:ext cx="2103120" cy="2891790"/>
          </a:xfrm>
          <a:prstGeom prst="rect">
            <a:avLst/>
          </a:prstGeom>
          <a:noFill/>
        </p:spPr>
      </p:pic>
      <p:pic>
        <p:nvPicPr>
          <p:cNvPr id="1033" name="Picture 9" descr="D:\Презентации\Коллектив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524000"/>
            <a:ext cx="2103120" cy="2891790"/>
          </a:xfrm>
          <a:prstGeom prst="rect">
            <a:avLst/>
          </a:prstGeom>
          <a:noFill/>
        </p:spPr>
      </p:pic>
      <p:pic>
        <p:nvPicPr>
          <p:cNvPr id="1034" name="Picture 10" descr="D:\Презентации\Каринский 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1524000"/>
            <a:ext cx="2103120" cy="2891790"/>
          </a:xfrm>
          <a:prstGeom prst="rect">
            <a:avLst/>
          </a:prstGeom>
          <a:noFill/>
        </p:spPr>
      </p:pic>
      <p:pic>
        <p:nvPicPr>
          <p:cNvPr id="1036" name="Picture 12" descr="D:\Презентации\Бизюков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1524000"/>
            <a:ext cx="2103120" cy="2891790"/>
          </a:xfrm>
          <a:prstGeom prst="rect">
            <a:avLst/>
          </a:prstGeom>
          <a:noFill/>
        </p:spPr>
      </p:pic>
      <p:pic>
        <p:nvPicPr>
          <p:cNvPr id="1035" name="Picture 11" descr="D:\Презентации\Истомин0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3657600"/>
            <a:ext cx="2103120" cy="2891790"/>
          </a:xfrm>
          <a:prstGeom prst="rect">
            <a:avLst/>
          </a:prstGeom>
          <a:noFill/>
        </p:spPr>
      </p:pic>
      <p:pic>
        <p:nvPicPr>
          <p:cNvPr id="1031" name="Picture 7" descr="D:\Презентации\Лебедев_мини_прогр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3657600"/>
            <a:ext cx="2103120" cy="3006808"/>
          </a:xfrm>
          <a:prstGeom prst="rect">
            <a:avLst/>
          </a:prstGeom>
          <a:noFill/>
        </p:spPr>
      </p:pic>
      <p:pic>
        <p:nvPicPr>
          <p:cNvPr id="1032" name="Picture 8" descr="D:\Презентации\Команда_стригин_АСМ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3657600"/>
            <a:ext cx="2103120" cy="2908217"/>
          </a:xfrm>
          <a:prstGeom prst="rect">
            <a:avLst/>
          </a:prstGeom>
          <a:noFill/>
        </p:spPr>
      </p:pic>
      <p:pic>
        <p:nvPicPr>
          <p:cNvPr id="1028" name="Picture 4" descr="D:\Презентации\Каринский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3657600"/>
            <a:ext cx="3941763" cy="286739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/>
          <a:srcRect r="52706"/>
          <a:stretch>
            <a:fillRect/>
          </a:stretch>
        </p:blipFill>
        <p:spPr bwMode="auto">
          <a:xfrm>
            <a:off x="3200400" y="1981200"/>
            <a:ext cx="2603351" cy="371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/>
          <a:srcRect l="51804" r="395"/>
          <a:stretch>
            <a:fillRect/>
          </a:stretch>
        </p:blipFill>
        <p:spPr bwMode="auto">
          <a:xfrm>
            <a:off x="5715000" y="1981200"/>
            <a:ext cx="2635144" cy="371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lum contrast="10000"/>
          </a:blip>
          <a:srcRect/>
          <a:stretch>
            <a:fillRect/>
          </a:stretch>
        </p:blipFill>
        <p:spPr bwMode="auto">
          <a:xfrm>
            <a:off x="762000" y="2057400"/>
            <a:ext cx="2438400" cy="340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28801"/>
            <a:ext cx="7239000" cy="3810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Компьютерная графика  </a:t>
            </a:r>
          </a:p>
          <a:p>
            <a:r>
              <a:rPr lang="ru-RU" dirty="0" smtClean="0"/>
              <a:t>Сайты	</a:t>
            </a:r>
          </a:p>
          <a:p>
            <a:r>
              <a:rPr lang="ru-RU" dirty="0" smtClean="0"/>
              <a:t>Программы </a:t>
            </a:r>
          </a:p>
          <a:p>
            <a:r>
              <a:rPr lang="ru-RU" dirty="0" smtClean="0"/>
              <a:t>Видеофильмы </a:t>
            </a:r>
          </a:p>
          <a:p>
            <a:r>
              <a:rPr lang="ru-RU" dirty="0" smtClean="0"/>
              <a:t>Анимационные ролики</a:t>
            </a:r>
            <a:endParaRPr lang="en-US" dirty="0" smtClean="0"/>
          </a:p>
          <a:p>
            <a:r>
              <a:rPr lang="ru-RU" dirty="0" smtClean="0"/>
              <a:t>Рефераты</a:t>
            </a:r>
          </a:p>
          <a:p>
            <a:r>
              <a:rPr lang="ru-RU" dirty="0" smtClean="0"/>
              <a:t>И пр. и др.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83280">
            <a:off x="5695145" y="2189945"/>
            <a:ext cx="25908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4_Спутник.jpg"/>
          <p:cNvPicPr>
            <a:picLocks noChangeAspect="1"/>
          </p:cNvPicPr>
          <p:nvPr/>
        </p:nvPicPr>
        <p:blipFill>
          <a:blip r:embed="rId2"/>
          <a:srcRect l="31607"/>
          <a:stretch>
            <a:fillRect/>
          </a:stretch>
        </p:blipFill>
        <p:spPr>
          <a:xfrm>
            <a:off x="1524000" y="0"/>
            <a:ext cx="6172200" cy="679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Space Art.jpg"/>
          <p:cNvPicPr>
            <a:picLocks noChangeAspect="1"/>
          </p:cNvPicPr>
          <p:nvPr/>
        </p:nvPicPr>
        <p:blipFill>
          <a:blip r:embed="rId3"/>
          <a:srcRect l="14444" b="16667"/>
          <a:stretch>
            <a:fillRect/>
          </a:stretch>
        </p:blipFill>
        <p:spPr>
          <a:xfrm>
            <a:off x="990600" y="0"/>
            <a:ext cx="704088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Черных_Елена_17л_Бийский_лицей-интерна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0"/>
            <a:ext cx="4419600" cy="6787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Шатабалова_Дарья_15_11шк_2.jpg"/>
          <p:cNvPicPr>
            <a:picLocks noChangeAspect="1"/>
          </p:cNvPicPr>
          <p:nvPr/>
        </p:nvPicPr>
        <p:blipFill>
          <a:blip r:embed="rId5"/>
          <a:srcRect b="7343"/>
          <a:stretch>
            <a:fillRect/>
          </a:stretch>
        </p:blipFill>
        <p:spPr>
          <a:xfrm>
            <a:off x="0" y="762000"/>
            <a:ext cx="9144000" cy="4634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Бедарева Марина_13л_БЛ_искуственная-планет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" y="0"/>
            <a:ext cx="85725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Бесараба Аня_16_Бийский_лицей_Труб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636000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Бесараба_Аня_16_Па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2255" y="288164"/>
            <a:ext cx="8101745" cy="6569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886200" y="228600"/>
            <a:ext cx="48006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33400" y="2209800"/>
            <a:ext cx="4648200" cy="3718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6250" t="15000" r="28125" b="14000"/>
          <a:stretch>
            <a:fillRect/>
          </a:stretch>
        </p:blipFill>
        <p:spPr bwMode="auto">
          <a:xfrm>
            <a:off x="3657600" y="3124200"/>
            <a:ext cx="4620296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5625" t="13000" r="26875" b="5000"/>
          <a:stretch>
            <a:fillRect/>
          </a:stretch>
        </p:blipFill>
        <p:spPr bwMode="auto">
          <a:xfrm>
            <a:off x="1905000" y="1905000"/>
            <a:ext cx="4953000" cy="3760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>
            <a:hlinkClick r:id="rId2"/>
          </p:cNvPr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САЙТ – «Химия»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1875" t="49000" r="29375" b="2000"/>
          <a:stretch>
            <a:fillRect/>
          </a:stretch>
        </p:blipFill>
        <p:spPr bwMode="auto">
          <a:xfrm>
            <a:off x="1447800" y="1752600"/>
            <a:ext cx="5311755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438400" y="5638800"/>
            <a:ext cx="54970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Средство удаленного управления компьютером.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Разработчик: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Ситнов Владимир Евгеньевич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Заголовок 1">
            <a:hlinkClick r:id="rId3"/>
          </p:cNvPr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ПРОГРАММЫ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5a0d3cd31d37a2a62571b18e62e284516d50a1"/>
  <p:tag name="ISPRING_RESOURCE_PATHS_HASH_PRESENTER" val="d6e5ab12881ef8a93cd8d28d2a1f84ccc53757db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1665</TotalTime>
  <Words>203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Что такое ИВТ?</vt:lpstr>
      <vt:lpstr>Курсы</vt:lpstr>
      <vt:lpstr>Олимпиады. Конкурсы. Конференции</vt:lpstr>
      <vt:lpstr>Наши победы</vt:lpstr>
      <vt:lpstr>Наши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выпускники и их перспективы</vt:lpstr>
      <vt:lpstr>Презентация PowerPoint</vt:lpstr>
      <vt:lpstr>ЕГЭ-информатика (2009-2014)</vt:lpstr>
      <vt:lpstr>Наша база</vt:lpstr>
      <vt:lpstr>До встречи на ИВТ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ИВТ?</dc:title>
  <dc:creator>vl</dc:creator>
  <cp:lastModifiedBy>vl</cp:lastModifiedBy>
  <cp:revision>70</cp:revision>
  <dcterms:created xsi:type="dcterms:W3CDTF">2010-03-17T13:58:21Z</dcterms:created>
  <dcterms:modified xsi:type="dcterms:W3CDTF">2015-04-15T08:15:45Z</dcterms:modified>
</cp:coreProperties>
</file>